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32" r:id="rId2"/>
    <p:sldId id="733" r:id="rId3"/>
    <p:sldId id="734" r:id="rId4"/>
    <p:sldId id="737" r:id="rId5"/>
    <p:sldId id="736" r:id="rId6"/>
    <p:sldId id="73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F5025348-4A8E-4E3F-8742-D156087040CD}"/>
    <pc:docChg chg="modSld">
      <pc:chgData name="贵申 王" userId="201fba2491c5f930" providerId="LiveId" clId="{F5025348-4A8E-4E3F-8742-D156087040CD}" dt="2023-10-19T18:32:47.184" v="11" actId="20577"/>
      <pc:docMkLst>
        <pc:docMk/>
      </pc:docMkLst>
      <pc:sldChg chg="modSp mod">
        <pc:chgData name="贵申 王" userId="201fba2491c5f930" providerId="LiveId" clId="{F5025348-4A8E-4E3F-8742-D156087040CD}" dt="2023-10-19T18:32:16.313" v="1" actId="20577"/>
        <pc:sldMkLst>
          <pc:docMk/>
          <pc:sldMk cId="0" sldId="732"/>
        </pc:sldMkLst>
      </pc:sldChg>
      <pc:sldChg chg="modSp mod">
        <pc:chgData name="贵申 王" userId="201fba2491c5f930" providerId="LiveId" clId="{F5025348-4A8E-4E3F-8742-D156087040CD}" dt="2023-10-19T18:32:27.267" v="3" actId="20577"/>
        <pc:sldMkLst>
          <pc:docMk/>
          <pc:sldMk cId="0" sldId="792"/>
        </pc:sldMkLst>
      </pc:sldChg>
      <pc:sldChg chg="modSp mod">
        <pc:chgData name="贵申 王" userId="201fba2491c5f930" providerId="LiveId" clId="{F5025348-4A8E-4E3F-8742-D156087040CD}" dt="2023-10-19T18:32:42.149" v="7" actId="20577"/>
        <pc:sldMkLst>
          <pc:docMk/>
          <pc:sldMk cId="0" sldId="797"/>
        </pc:sldMkLst>
      </pc:sldChg>
      <pc:sldChg chg="modSp mod">
        <pc:chgData name="贵申 王" userId="201fba2491c5f930" providerId="LiveId" clId="{F5025348-4A8E-4E3F-8742-D156087040CD}" dt="2023-10-19T18:32:47.184" v="11" actId="2057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8808455D-C75B-4267-91F2-5CBDF52D9B02}"/>
    <pc:docChg chg="modSld">
      <pc:chgData name="贵申 王" userId="201fba2491c5f930" providerId="LiveId" clId="{8808455D-C75B-4267-91F2-5CBDF52D9B02}" dt="2025-05-23T02:45:03.419" v="1" actId="1076"/>
      <pc:docMkLst>
        <pc:docMk/>
      </pc:docMkLst>
      <pc:sldChg chg="modSp">
        <pc:chgData name="贵申 王" userId="201fba2491c5f930" providerId="LiveId" clId="{8808455D-C75B-4267-91F2-5CBDF52D9B02}" dt="2025-05-23T02:45:03.419" v="1" actId="1076"/>
        <pc:sldMkLst>
          <pc:docMk/>
          <pc:sldMk cId="4211371771" sldId="738"/>
        </pc:sldMkLst>
        <pc:spChg chg="mod">
          <ac:chgData name="贵申 王" userId="201fba2491c5f930" providerId="LiveId" clId="{8808455D-C75B-4267-91F2-5CBDF52D9B02}" dt="2025-05-23T02:45:03.419" v="1" actId="1076"/>
          <ac:spMkLst>
            <pc:docMk/>
            <pc:sldMk cId="4211371771" sldId="738"/>
            <ac:spMk id="53251" creationId="{5D0BACF2-A65A-B686-2DC2-7261AB839622}"/>
          </ac:spMkLst>
        </pc:spChg>
      </pc:sldChg>
    </pc:docChg>
  </pc:docChgLst>
  <pc:docChgLst>
    <pc:chgData name="贵申 王" userId="201fba2491c5f930" providerId="LiveId" clId="{F9B0CE65-145B-45FE-A30E-EA3342A19731}"/>
    <pc:docChg chg="custSel addSld delSld modSld">
      <pc:chgData name="贵申 王" userId="201fba2491c5f930" providerId="LiveId" clId="{F9B0CE65-145B-45FE-A30E-EA3342A19731}" dt="2023-10-19T19:25:00.340" v="189" actId="20577"/>
      <pc:docMkLst>
        <pc:docMk/>
      </pc:docMkLst>
      <pc:sldChg chg="modSp mod">
        <pc:chgData name="贵申 王" userId="201fba2491c5f930" providerId="LiveId" clId="{F9B0CE65-145B-45FE-A30E-EA3342A19731}" dt="2023-10-19T19:19:09.539" v="139" actId="20577"/>
        <pc:sldMkLst>
          <pc:docMk/>
          <pc:sldMk cId="0" sldId="732"/>
        </pc:sldMkLst>
      </pc:sldChg>
      <pc:sldChg chg="modSp add mod">
        <pc:chgData name="贵申 王" userId="201fba2491c5f930" providerId="LiveId" clId="{F9B0CE65-145B-45FE-A30E-EA3342A19731}" dt="2023-10-19T19:22:45.182" v="177" actId="20577"/>
        <pc:sldMkLst>
          <pc:docMk/>
          <pc:sldMk cId="1620832484" sldId="733"/>
        </pc:sldMkLst>
      </pc:sldChg>
      <pc:sldChg chg="addSp delSp modSp add mod">
        <pc:chgData name="贵申 王" userId="201fba2491c5f930" providerId="LiveId" clId="{F9B0CE65-145B-45FE-A30E-EA3342A19731}" dt="2023-10-19T19:25:00.340" v="189" actId="20577"/>
        <pc:sldMkLst>
          <pc:docMk/>
          <pc:sldMk cId="785657975" sldId="734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2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7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97A4B531-885D-4379-B7D4-026D94735997}"/>
    <pc:docChg chg="addSld delSld modSld">
      <pc:chgData name="贵申 王" userId="201fba2491c5f930" providerId="LiveId" clId="{97A4B531-885D-4379-B7D4-026D94735997}" dt="2023-10-27T01:56:20.205" v="171" actId="20577"/>
      <pc:docMkLst>
        <pc:docMk/>
      </pc:docMkLst>
      <pc:sldChg chg="modSp mod">
        <pc:chgData name="贵申 王" userId="201fba2491c5f930" providerId="LiveId" clId="{97A4B531-885D-4379-B7D4-026D94735997}" dt="2023-10-27T01:56:20.205" v="171" actId="20577"/>
        <pc:sldMkLst>
          <pc:docMk/>
          <pc:sldMk cId="0" sldId="732"/>
        </pc:sldMkLst>
      </pc:sldChg>
      <pc:sldChg chg="modSp add mod">
        <pc:chgData name="贵申 王" userId="201fba2491c5f930" providerId="LiveId" clId="{97A4B531-885D-4379-B7D4-026D94735997}" dt="2023-10-27T01:51:30.763" v="135"/>
        <pc:sldMkLst>
          <pc:docMk/>
          <pc:sldMk cId="3937873928" sldId="733"/>
        </pc:sldMkLst>
      </pc:sldChg>
      <pc:sldChg chg="modSp add mod">
        <pc:chgData name="贵申 王" userId="201fba2491c5f930" providerId="LiveId" clId="{97A4B531-885D-4379-B7D4-026D94735997}" dt="2023-10-27T01:53:20.094" v="155" actId="20577"/>
        <pc:sldMkLst>
          <pc:docMk/>
          <pc:sldMk cId="2744728541" sldId="734"/>
        </pc:sldMkLst>
      </pc:sldChg>
      <pc:sldChg chg="modSp add del mod">
        <pc:chgData name="贵申 王" userId="201fba2491c5f930" providerId="LiveId" clId="{97A4B531-885D-4379-B7D4-026D94735997}" dt="2023-10-27T01:51:47.963" v="136" actId="47"/>
        <pc:sldMkLst>
          <pc:docMk/>
          <pc:sldMk cId="1704869768" sldId="735"/>
        </pc:sldMkLst>
      </pc:sldChg>
      <pc:sldChg chg="modSp add mod">
        <pc:chgData name="贵申 王" userId="201fba2491c5f930" providerId="LiveId" clId="{97A4B531-885D-4379-B7D4-026D94735997}" dt="2023-10-27T01:53:58.654" v="169" actId="20577"/>
        <pc:sldMkLst>
          <pc:docMk/>
          <pc:sldMk cId="3611404657" sldId="736"/>
        </pc:sldMkLst>
      </pc:sldChg>
      <pc:sldChg chg="modSp add mod">
        <pc:chgData name="贵申 王" userId="201fba2491c5f930" providerId="LiveId" clId="{97A4B531-885D-4379-B7D4-026D94735997}" dt="2023-10-27T01:52:05.749" v="140" actId="20577"/>
        <pc:sldMkLst>
          <pc:docMk/>
          <pc:sldMk cId="1848299480" sldId="737"/>
        </pc:sldMkLst>
      </pc:sldChg>
      <pc:sldChg chg="modSp add del mod">
        <pc:chgData name="贵申 王" userId="201fba2491c5f930" providerId="LiveId" clId="{97A4B531-885D-4379-B7D4-026D94735997}" dt="2023-10-27T01:51:51.730" v="137" actId="47"/>
        <pc:sldMkLst>
          <pc:docMk/>
          <pc:sldMk cId="3059412631" sldId="737"/>
        </pc:sldMkLst>
      </pc:sldChg>
      <pc:sldChg chg="modSp add mod">
        <pc:chgData name="贵申 王" userId="201fba2491c5f930" providerId="LiveId" clId="{97A4B531-885D-4379-B7D4-026D94735997}" dt="2023-10-27T01:52:19.845" v="143" actId="20577"/>
        <pc:sldMkLst>
          <pc:docMk/>
          <pc:sldMk cId="4211371771" sldId="738"/>
        </pc:sldMkLst>
      </pc:sldChg>
    </pc:docChg>
  </pc:docChgLst>
  <pc:docChgLst>
    <pc:chgData name="贵申" userId="201fba2491c5f930" providerId="LiveId" clId="{42B66D27-24C1-4688-A45B-A14994318216}"/>
    <pc:docChg chg="addSld delSld modSld sldOrd">
      <pc:chgData name="贵申" userId="201fba2491c5f930" providerId="LiveId" clId="{42B66D27-24C1-4688-A45B-A14994318216}" dt="2023-09-04T02:03:09.946" v="201"/>
      <pc:docMkLst>
        <pc:docMk/>
      </pc:docMkLst>
      <pc:sldChg chg="modSp add mod">
        <pc:chgData name="贵申" userId="201fba2491c5f930" providerId="LiveId" clId="{42B66D27-24C1-4688-A45B-A14994318216}" dt="2023-09-04T01:58:28.367" v="191" actId="20577"/>
        <pc:sldMkLst>
          <pc:docMk/>
          <pc:sldMk cId="0" sldId="732"/>
        </pc:sldMkLst>
      </pc:sldChg>
      <pc:sldChg chg="modSp add mod">
        <pc:chgData name="贵申" userId="201fba2491c5f930" providerId="LiveId" clId="{42B66D27-24C1-4688-A45B-A14994318216}" dt="2023-09-04T01:58:33.391" v="193" actId="20577"/>
        <pc:sldMkLst>
          <pc:docMk/>
          <pc:sldMk cId="0" sldId="792"/>
        </pc:sldMkLst>
      </pc:sldChg>
      <pc:sldChg chg="modSp add mod">
        <pc:chgData name="贵申" userId="201fba2491c5f930" providerId="LiveId" clId="{42B66D27-24C1-4688-A45B-A14994318216}" dt="2023-09-04T02:02:56.437" v="200" actId="20577"/>
        <pc:sldMkLst>
          <pc:docMk/>
          <pc:sldMk cId="0" sldId="797"/>
        </pc:sldMkLst>
      </pc:sldChg>
      <pc:sldChg chg="add del">
        <pc:chgData name="贵申" userId="201fba2491c5f930" providerId="LiveId" clId="{42B66D27-24C1-4688-A45B-A14994318216}" dt="2023-09-04T01:38:54.036" v="93" actId="47"/>
        <pc:sldMkLst>
          <pc:docMk/>
          <pc:sldMk cId="0" sldId="798"/>
        </pc:sldMkLst>
      </pc:sldChg>
      <pc:sldChg chg="modSp add mod ord">
        <pc:chgData name="贵申" userId="201fba2491c5f930" providerId="LiveId" clId="{42B66D27-24C1-4688-A45B-A14994318216}" dt="2023-09-04T02:03:09.946" v="201"/>
        <pc:sldMkLst>
          <pc:docMk/>
          <pc:sldMk cId="791306908" sldId="799"/>
        </pc:sldMkLst>
      </pc:sldChg>
    </pc:docChg>
  </pc:docChgLst>
  <pc:docChgLst>
    <pc:chgData name="贵申 王" userId="201fba2491c5f930" providerId="LiveId" clId="{866AB9B9-D93F-45EF-8DC2-81A1A854F7B1}"/>
    <pc:docChg chg="delSld modSld">
      <pc:chgData name="贵申 王" userId="201fba2491c5f930" providerId="LiveId" clId="{866AB9B9-D93F-45EF-8DC2-81A1A854F7B1}" dt="2023-10-27T00:28:44.549" v="44" actId="20577"/>
      <pc:docMkLst>
        <pc:docMk/>
      </pc:docMkLst>
      <pc:sldChg chg="modSp mod">
        <pc:chgData name="贵申 王" userId="201fba2491c5f930" providerId="LiveId" clId="{866AB9B9-D93F-45EF-8DC2-81A1A854F7B1}" dt="2023-10-27T00:28:44.549" v="44" actId="20577"/>
        <pc:sldMkLst>
          <pc:docMk/>
          <pc:sldMk cId="0" sldId="732"/>
        </pc:sldMkLst>
      </pc:sldChg>
      <pc:sldChg chg="del">
        <pc:chgData name="贵申 王" userId="201fba2491c5f930" providerId="LiveId" clId="{866AB9B9-D93F-45EF-8DC2-81A1A854F7B1}" dt="2023-10-27T00:21:30.054" v="7" actId="2696"/>
        <pc:sldMkLst>
          <pc:docMk/>
          <pc:sldMk cId="1620832484" sldId="733"/>
        </pc:sldMkLst>
      </pc:sldChg>
      <pc:sldChg chg="del">
        <pc:chgData name="贵申 王" userId="201fba2491c5f930" providerId="LiveId" clId="{866AB9B9-D93F-45EF-8DC2-81A1A854F7B1}" dt="2023-10-27T00:21:32.945" v="8" actId="2696"/>
        <pc:sldMkLst>
          <pc:docMk/>
          <pc:sldMk cId="785657975" sldId="734"/>
        </pc:sldMkLst>
      </pc:sldChg>
    </pc:docChg>
  </pc:docChgLst>
  <pc:docChgLst>
    <pc:chgData name="贵申 王" userId="201fba2491c5f930" providerId="LiveId" clId="{8E45D95B-BADD-4A5E-9242-BBA498EBA1CE}"/>
    <pc:docChg chg="modSld">
      <pc:chgData name="贵申 王" userId="201fba2491c5f930" providerId="LiveId" clId="{8E45D95B-BADD-4A5E-9242-BBA498EBA1CE}" dt="2025-04-18T02:39:01.390" v="17" actId="20577"/>
      <pc:docMkLst>
        <pc:docMk/>
      </pc:docMkLst>
      <pc:sldChg chg="modSp mod">
        <pc:chgData name="贵申 王" userId="201fba2491c5f930" providerId="LiveId" clId="{8E45D95B-BADD-4A5E-9242-BBA498EBA1CE}" dt="2025-04-18T02:38:00.598" v="1" actId="20577"/>
        <pc:sldMkLst>
          <pc:docMk/>
          <pc:sldMk cId="0" sldId="732"/>
        </pc:sldMkLst>
        <pc:spChg chg="mod">
          <ac:chgData name="贵申 王" userId="201fba2491c5f930" providerId="LiveId" clId="{8E45D95B-BADD-4A5E-9242-BBA498EBA1CE}" dt="2025-04-18T02:38:00.598" v="1" actId="20577"/>
          <ac:spMkLst>
            <pc:docMk/>
            <pc:sldMk cId="0" sldId="732"/>
            <ac:spMk id="53251" creationId="{5D0BACF2-A65A-B686-2DC2-7261AB839622}"/>
          </ac:spMkLst>
        </pc:spChg>
      </pc:sldChg>
      <pc:sldChg chg="modSp mod">
        <pc:chgData name="贵申 王" userId="201fba2491c5f930" providerId="LiveId" clId="{8E45D95B-BADD-4A5E-9242-BBA498EBA1CE}" dt="2025-04-18T02:38:43.951" v="13" actId="20577"/>
        <pc:sldMkLst>
          <pc:docMk/>
          <pc:sldMk cId="3937873928" sldId="733"/>
        </pc:sldMkLst>
        <pc:spChg chg="mod">
          <ac:chgData name="贵申 王" userId="201fba2491c5f930" providerId="LiveId" clId="{8E45D95B-BADD-4A5E-9242-BBA498EBA1CE}" dt="2025-04-18T02:38:43.951" v="13" actId="20577"/>
          <ac:spMkLst>
            <pc:docMk/>
            <pc:sldMk cId="3937873928" sldId="733"/>
            <ac:spMk id="53251" creationId="{5D0BACF2-A65A-B686-2DC2-7261AB839622}"/>
          </ac:spMkLst>
        </pc:spChg>
      </pc:sldChg>
      <pc:sldChg chg="modSp mod">
        <pc:chgData name="贵申 王" userId="201fba2491c5f930" providerId="LiveId" clId="{8E45D95B-BADD-4A5E-9242-BBA498EBA1CE}" dt="2025-04-18T02:38:09.224" v="3" actId="20577"/>
        <pc:sldMkLst>
          <pc:docMk/>
          <pc:sldMk cId="2744728541" sldId="734"/>
        </pc:sldMkLst>
        <pc:spChg chg="mod">
          <ac:chgData name="贵申 王" userId="201fba2491c5f930" providerId="LiveId" clId="{8E45D95B-BADD-4A5E-9242-BBA498EBA1CE}" dt="2025-04-18T02:38:09.224" v="3" actId="20577"/>
          <ac:spMkLst>
            <pc:docMk/>
            <pc:sldMk cId="2744728541" sldId="734"/>
            <ac:spMk id="53251" creationId="{5D0BACF2-A65A-B686-2DC2-7261AB839622}"/>
          </ac:spMkLst>
        </pc:spChg>
      </pc:sldChg>
      <pc:sldChg chg="modSp mod">
        <pc:chgData name="贵申 王" userId="201fba2491c5f930" providerId="LiveId" clId="{8E45D95B-BADD-4A5E-9242-BBA498EBA1CE}" dt="2025-04-18T02:38:13.916" v="5" actId="20577"/>
        <pc:sldMkLst>
          <pc:docMk/>
          <pc:sldMk cId="3611404657" sldId="736"/>
        </pc:sldMkLst>
        <pc:spChg chg="mod">
          <ac:chgData name="贵申 王" userId="201fba2491c5f930" providerId="LiveId" clId="{8E45D95B-BADD-4A5E-9242-BBA498EBA1CE}" dt="2025-04-18T02:38:13.916" v="5" actId="20577"/>
          <ac:spMkLst>
            <pc:docMk/>
            <pc:sldMk cId="3611404657" sldId="736"/>
            <ac:spMk id="53251" creationId="{5D0BACF2-A65A-B686-2DC2-7261AB839622}"/>
          </ac:spMkLst>
        </pc:spChg>
      </pc:sldChg>
      <pc:sldChg chg="modSp mod">
        <pc:chgData name="贵申 王" userId="201fba2491c5f930" providerId="LiveId" clId="{8E45D95B-BADD-4A5E-9242-BBA498EBA1CE}" dt="2025-04-18T02:38:54.580" v="15" actId="20577"/>
        <pc:sldMkLst>
          <pc:docMk/>
          <pc:sldMk cId="1848299480" sldId="737"/>
        </pc:sldMkLst>
        <pc:spChg chg="mod">
          <ac:chgData name="贵申 王" userId="201fba2491c5f930" providerId="LiveId" clId="{8E45D95B-BADD-4A5E-9242-BBA498EBA1CE}" dt="2025-04-18T02:38:54.580" v="15" actId="20577"/>
          <ac:spMkLst>
            <pc:docMk/>
            <pc:sldMk cId="1848299480" sldId="737"/>
            <ac:spMk id="53251" creationId="{5D0BACF2-A65A-B686-2DC2-7261AB839622}"/>
          </ac:spMkLst>
        </pc:spChg>
      </pc:sldChg>
      <pc:sldChg chg="modSp mod">
        <pc:chgData name="贵申 王" userId="201fba2491c5f930" providerId="LiveId" clId="{8E45D95B-BADD-4A5E-9242-BBA498EBA1CE}" dt="2025-04-18T02:39:01.390" v="17" actId="20577"/>
        <pc:sldMkLst>
          <pc:docMk/>
          <pc:sldMk cId="4211371771" sldId="738"/>
        </pc:sldMkLst>
        <pc:spChg chg="mod">
          <ac:chgData name="贵申 王" userId="201fba2491c5f930" providerId="LiveId" clId="{8E45D95B-BADD-4A5E-9242-BBA498EBA1CE}" dt="2025-04-18T02:39:01.390" v="17" actId="20577"/>
          <ac:spMkLst>
            <pc:docMk/>
            <pc:sldMk cId="4211371771" sldId="738"/>
            <ac:spMk id="53251" creationId="{5D0BACF2-A65A-B686-2DC2-7261AB8396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34952-A58A-434A-934C-52ADF0E5F38B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FE98-3C26-4CDE-9A2E-16A16B4FD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83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3422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00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DB99B0-A968-4C85-9411-E2AE8AC6DAB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889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086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21F3AF-CDDA-E00C-AA4D-B8A7C143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0CBE62-F16C-003F-E9AA-B7F25B9F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B1C96B-2B32-0959-BFD1-8F347678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12B2-6988-4DF1-88E3-4E395BE58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8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</a:t>
            </a: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Love Lifted Me 1/6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70" y="1893570"/>
            <a:ext cx="100812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我曾深沉罪海中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远离平安之岸，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污秽重染堕落深，永远沉沦无望。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但是沧海真主宰，闻我绝望呼声，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伸手海中救了我，我已安全。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sinking deep in sin, far from the peaceful shore,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deeply stained within, sinking to rise no more.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Master of the sea heard my despairing cry,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waters lifted me, now safe am I.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</a:t>
            </a: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Love Lifted Me 2/6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70" y="1893570"/>
            <a:ext cx="100812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副歌</a:t>
            </a: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7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</a:t>
            </a: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Love Lifted Me 3/6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70" y="1893570"/>
            <a:ext cx="100812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绝望灵魂今仰望，主的完全拯救，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祂爱即刻来救我，使我脱离怒海。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他是沧海真主宰，风浪必须听命，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永远作我的救主，今日救我。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Souls in danger, look above, Jesus completely saves,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will lift you by His love, out of the angry waves;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He’s the Master of the sea, billows His will obey,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your Savior wants to be, be saved today.</a:t>
            </a:r>
          </a:p>
          <a:p>
            <a:pPr algn="ctr" eaLnBrk="1" hangingPunct="1"/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72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</a:t>
            </a: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Love Lifted Me </a:t>
            </a:r>
            <a:r>
              <a:rPr 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/6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70" y="1893570"/>
            <a:ext cx="100812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副歌</a:t>
            </a: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9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爱救了我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Love Lifted Me 5/6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70" y="1893570"/>
            <a:ext cx="100812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我今向他献全心，永远紧握我主，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他前生活何有福，赞美直到永远。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爱何伟大且真诚，赢得我心挚爱，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赞美忠诚和服事，惟主是配。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</a:rPr>
              <a:t>All my heart to Him I give, ever to Him I’ll cling,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</a:rPr>
              <a:t>In His blessed presence live, ever His praises sing,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</a:rPr>
              <a:t>Love so mighty and so true, merits my soul’s best songs,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</a:rPr>
              <a:t>Faithful, loving service, too, to Him belongs.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0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48024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</a:t>
            </a: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Love Lifted Me 6/6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970" y="1893570"/>
            <a:ext cx="8100060" cy="431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副歌</a:t>
            </a: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爱救了我！爱救了我！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当我在世界漂泊，爱救了我！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en-US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lifted me! Love lifted me!</a:t>
            </a:r>
          </a:p>
          <a:p>
            <a:pPr algn="ctr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nothing else could help, love lifted me!</a:t>
            </a:r>
          </a:p>
          <a:p>
            <a:pPr algn="ctr" eaLnBrk="1" hangingPunct="1"/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371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632</Words>
  <Application>Microsoft Office PowerPoint</Application>
  <PresentationFormat>Widescreen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TSC FLi S5 TT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2023-09-04T01:20:05Z</dcterms:created>
  <dcterms:modified xsi:type="dcterms:W3CDTF">2025-05-23T02:45:08Z</dcterms:modified>
</cp:coreProperties>
</file>